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4" r:id="rId15"/>
    <p:sldId id="280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90" d="100"/>
          <a:sy n="90" d="100"/>
        </p:scale>
        <p:origin x="39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12.01.2023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12.01.2023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January</a:t>
            </a:r>
            <a:br>
              <a:rPr lang="en-US"/>
            </a:br>
            <a:r>
              <a:rPr lang="en-US"/>
              <a:t>2023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</a:t>
            </a:r>
          </a:p>
          <a:p>
            <a:pPr lvl="1"/>
            <a:r>
              <a:rPr lang="en-US" sz="1400" b="1" dirty="0"/>
              <a:t>A concept sometimes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E8EEA63-F09D-2D5A-580C-1DCD0A2EC3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70831" y="2955925"/>
            <a:ext cx="9050338" cy="946150"/>
          </a:xfrm>
        </p:spPr>
        <p:txBody>
          <a:bodyPr/>
          <a:lstStyle/>
          <a:p>
            <a:pPr algn="ctr"/>
            <a:r>
              <a:rPr lang="en-US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16193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GitHub:</a:t>
            </a:r>
            <a:endParaRPr lang="ru-RU" dirty="0"/>
          </a:p>
        </p:txBody>
      </p:sp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7" name="LinkedIn, Instagram, and GitHub Handle Label">
            <a:extLst>
              <a:ext uri="{FF2B5EF4-FFF2-40B4-BE49-F238E27FC236}">
                <a16:creationId xmlns:a16="http://schemas.microsoft.com/office/drawing/2014/main" id="{D9228C3A-CD95-F794-9247-A18E6273CF7D}"/>
              </a:ext>
            </a:extLst>
          </p:cNvPr>
          <p:cNvSpPr txBox="1">
            <a:spLocks/>
          </p:cNvSpPr>
          <p:nvPr/>
        </p:nvSpPr>
        <p:spPr>
          <a:xfrm>
            <a:off x="814944" y="518451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Mastodon:</a:t>
            </a:r>
            <a:endParaRPr lang="ru-RU" dirty="0"/>
          </a:p>
        </p:txBody>
      </p:sp>
      <p:sp>
        <p:nvSpPr>
          <p:cNvPr id="6" name="LinkedIn, Instagram, and GitHub Handle">
            <a:extLst>
              <a:ext uri="{FF2B5EF4-FFF2-40B4-BE49-F238E27FC236}">
                <a16:creationId xmlns:a16="http://schemas.microsoft.com/office/drawing/2014/main" id="{95C1E95D-5652-47D6-A0A7-E8B7957DFBC0}"/>
              </a:ext>
            </a:extLst>
          </p:cNvPr>
          <p:cNvSpPr txBox="1">
            <a:spLocks/>
          </p:cNvSpPr>
          <p:nvPr/>
        </p:nvSpPr>
        <p:spPr>
          <a:xfrm>
            <a:off x="814944" y="5444126"/>
            <a:ext cx="4595256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https://a11y.info/@CorgiDev</a:t>
            </a:r>
            <a:endParaRPr lang="ru-RU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  <a:p>
            <a:r>
              <a:rPr lang="en-US" sz="1600" dirty="0"/>
              <a:t>Other W3C Accessibility Guidelines include: UAAG and ATAG.</a:t>
            </a:r>
          </a:p>
        </p:txBody>
      </p:sp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411</TotalTime>
  <Words>797</Words>
  <Application>Microsoft Office PowerPoint</Application>
  <PresentationFormat>Widescreen</PresentationFormat>
  <Paragraphs>77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DEMO TIME!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Erissa Duvall</dc:creator>
  <cp:lastModifiedBy>Erissa Duvall</cp:lastModifiedBy>
  <cp:revision>35</cp:revision>
  <dcterms:created xsi:type="dcterms:W3CDTF">2021-08-20T02:50:28Z</dcterms:created>
  <dcterms:modified xsi:type="dcterms:W3CDTF">2023-01-12T17:55:15Z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